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</p:sldIdLst>
  <p:sldSz cx="18288000" cy="10287000"/>
  <p:notesSz cx="6858000" cy="9144000"/>
  <p:embeddedFontLst>
    <p:embeddedFont>
      <p:font typeface="Pretendard Regular"/>
      <p:regular r:id="rId7"/>
    </p:embeddedFont>
    <p:embeddedFont>
      <p:font typeface="Pretendard Bold"/>
      <p:bold r:id="rId8"/>
    </p:embeddedFont>
    <p:embeddedFont>
      <p:font typeface="Pretendard Light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1.fntdata" Type="http://schemas.openxmlformats.org/officeDocument/2006/relationships/font"/><Relationship Id="rId8" Target="fonts/font2.fntdata" Type="http://schemas.openxmlformats.org/officeDocument/2006/relationships/font"/><Relationship Id="rId9" Target="fonts/font3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75100" y="1257300"/>
            <a:ext cx="13881100" cy="5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25500" y="850900"/>
            <a:ext cx="1308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404040"/>
                </a:solidFill>
                <a:latin typeface="Pretendard Regular"/>
              </a:rPr>
              <a:t>06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68700" y="520700"/>
            <a:ext cx="16256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 spc="-200">
                <a:solidFill>
                  <a:srgbClr val="404040"/>
                </a:solidFill>
                <a:latin typeface="Pretendard Bold"/>
              </a:rPr>
              <a:t>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71600" y="774700"/>
            <a:ext cx="2832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 spc="-100">
                <a:solidFill>
                  <a:srgbClr val="404040"/>
                </a:solidFill>
                <a:latin typeface="Pretendard Light"/>
              </a:rPr>
              <a:t>Qualitative Evaluations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1943100"/>
            <a:ext cx="8686800" cy="273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2900" y="4889500"/>
            <a:ext cx="6172200" cy="4457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356600" y="6108700"/>
            <a:ext cx="56642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GPU1</a:t>
            </a:r>
            <a:r>
              <a:rPr lang="en-US" sz="2600" b="false" i="false" u="none" strike="noStrike">
                <a:solidFill>
                  <a:srgbClr val="404040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600" b="false" i="false" u="none" strike="noStrike">
                <a:solidFill>
                  <a:srgbClr val="404040">
                    <a:alpha val="70196"/>
                  </a:srgbClr>
                </a:solidFill>
                <a:ea typeface="Pretendard Regular"/>
              </a:rPr>
              <a:t>색상과</a:t>
            </a:r>
            <a:r>
              <a:rPr lang="en-US" sz="2600" b="false" i="false" u="none" strike="noStrike">
                <a:solidFill>
                  <a:srgbClr val="40404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무관</a:t>
            </a:r>
            <a:r>
              <a:rPr lang="ko-KR" sz="2600" b="false" i="false" u="none" strike="noStrike">
                <a:solidFill>
                  <a:srgbClr val="404040">
                    <a:alpha val="70196"/>
                  </a:srgbClr>
                </a:solidFill>
                <a:ea typeface="Pretendard Regular"/>
              </a:rPr>
              <a:t>한</a:t>
            </a:r>
            <a:r>
              <a:rPr lang="en-US" sz="2600" b="false" i="false" u="none" strike="noStrike">
                <a:solidFill>
                  <a:srgbClr val="40404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404040">
                    <a:alpha val="70196"/>
                  </a:srgbClr>
                </a:solidFill>
                <a:ea typeface="Pretendard Regular"/>
              </a:rPr>
              <a:t>정보들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GPU2</a:t>
            </a:r>
            <a:r>
              <a:rPr lang="en-US" sz="2600" b="false" i="false" u="none" strike="noStrike">
                <a:solidFill>
                  <a:srgbClr val="404040">
                    <a:alpha val="70196"/>
                  </a:srgbClr>
                </a:solidFill>
                <a:latin typeface="Pretendard Regular"/>
              </a:rPr>
              <a:t>: </a:t>
            </a:r>
            <a:r>
              <a:rPr lang="ko-KR" sz="2600" b="false" i="false" u="none" strike="noStrike">
                <a:solidFill>
                  <a:srgbClr val="404040">
                    <a:alpha val="70196"/>
                  </a:srgbClr>
                </a:solidFill>
                <a:ea typeface="Pretendard Regular"/>
              </a:rPr>
              <a:t>색상과</a:t>
            </a:r>
            <a:r>
              <a:rPr lang="en-US" sz="2600" b="false" i="false" u="none" strike="noStrike">
                <a:solidFill>
                  <a:srgbClr val="40404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관련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있는</a:t>
            </a:r>
            <a:r>
              <a:rPr lang="en-US" sz="2600" b="false" i="false" u="none" strike="noStrike">
                <a:solidFill>
                  <a:srgbClr val="40404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404040">
                    <a:alpha val="70196"/>
                  </a:srgbClr>
                </a:solidFill>
                <a:ea typeface="Pretendard Regular"/>
              </a:rPr>
              <a:t>정보들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